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4" r:id="rId3"/>
    <p:sldId id="259" r:id="rId4"/>
    <p:sldId id="270" r:id="rId5"/>
    <p:sldId id="260" r:id="rId6"/>
    <p:sldId id="268" r:id="rId7"/>
    <p:sldId id="261" r:id="rId8"/>
    <p:sldId id="262" r:id="rId9"/>
    <p:sldId id="263" r:id="rId10"/>
    <p:sldId id="269" r:id="rId11"/>
    <p:sldId id="257" r:id="rId12"/>
    <p:sldId id="267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898" y="-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DBC73-4FB2-4D96-A2FA-9AC4C98329A6}" type="datetimeFigureOut">
              <a:rPr lang="en-GB" smtClean="0"/>
              <a:pPr/>
              <a:t>23/11/2012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BAF50-ECB4-4C88-BE66-13D228904B7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DBC73-4FB2-4D96-A2FA-9AC4C98329A6}" type="datetimeFigureOut">
              <a:rPr lang="en-GB" smtClean="0"/>
              <a:pPr/>
              <a:t>23/11/2012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BAF50-ECB4-4C88-BE66-13D228904B7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DBC73-4FB2-4D96-A2FA-9AC4C98329A6}" type="datetimeFigureOut">
              <a:rPr lang="en-GB" smtClean="0"/>
              <a:pPr/>
              <a:t>23/11/2012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BAF50-ECB4-4C88-BE66-13D228904B7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DBC73-4FB2-4D96-A2FA-9AC4C98329A6}" type="datetimeFigureOut">
              <a:rPr lang="en-GB" smtClean="0"/>
              <a:pPr/>
              <a:t>23/11/2012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BAF50-ECB4-4C88-BE66-13D228904B7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DBC73-4FB2-4D96-A2FA-9AC4C98329A6}" type="datetimeFigureOut">
              <a:rPr lang="en-GB" smtClean="0"/>
              <a:pPr/>
              <a:t>23/11/2012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BAF50-ECB4-4C88-BE66-13D228904B7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DBC73-4FB2-4D96-A2FA-9AC4C98329A6}" type="datetimeFigureOut">
              <a:rPr lang="en-GB" smtClean="0"/>
              <a:pPr/>
              <a:t>23/11/2012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BAF50-ECB4-4C88-BE66-13D228904B7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DBC73-4FB2-4D96-A2FA-9AC4C98329A6}" type="datetimeFigureOut">
              <a:rPr lang="en-GB" smtClean="0"/>
              <a:pPr/>
              <a:t>23/11/2012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BAF50-ECB4-4C88-BE66-13D228904B7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DBC73-4FB2-4D96-A2FA-9AC4C98329A6}" type="datetimeFigureOut">
              <a:rPr lang="en-GB" smtClean="0"/>
              <a:pPr/>
              <a:t>23/11/2012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BAF50-ECB4-4C88-BE66-13D228904B7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DBC73-4FB2-4D96-A2FA-9AC4C98329A6}" type="datetimeFigureOut">
              <a:rPr lang="en-GB" smtClean="0"/>
              <a:pPr/>
              <a:t>23/11/2012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BAF50-ECB4-4C88-BE66-13D228904B7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DBC73-4FB2-4D96-A2FA-9AC4C98329A6}" type="datetimeFigureOut">
              <a:rPr lang="en-GB" smtClean="0"/>
              <a:pPr/>
              <a:t>23/11/2012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BAF50-ECB4-4C88-BE66-13D228904B7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DBC73-4FB2-4D96-A2FA-9AC4C98329A6}" type="datetimeFigureOut">
              <a:rPr lang="en-GB" smtClean="0"/>
              <a:pPr/>
              <a:t>23/11/2012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BAF50-ECB4-4C88-BE66-13D228904B7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4DBC73-4FB2-4D96-A2FA-9AC4C98329A6}" type="datetimeFigureOut">
              <a:rPr lang="en-GB" smtClean="0"/>
              <a:pPr/>
              <a:t>23/11/2012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EBAF50-ECB4-4C88-BE66-13D228904B74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fad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senapps.wordpress.com/" TargetMode="External"/><Relationship Id="rId7" Type="http://schemas.openxmlformats.org/officeDocument/2006/relationships/image" Target="../media/image2.jpeg"/><Relationship Id="rId2" Type="http://schemas.openxmlformats.org/officeDocument/2006/relationships/hyperlink" Target="mailto:myles.pilling@wiltshire.gov.uk" TargetMode="Externa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.png"/><Relationship Id="rId5" Type="http://schemas.openxmlformats.org/officeDocument/2006/relationships/hyperlink" Target="http://aas123.wordpress.com/" TargetMode="External"/><Relationship Id="rId4" Type="http://schemas.openxmlformats.org/officeDocument/2006/relationships/hyperlink" Target="http://www.facebook.com/Senapps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xploratree.org.uk/" TargetMode="External"/><Relationship Id="rId2" Type="http://schemas.openxmlformats.org/officeDocument/2006/relationships/hyperlink" Target="http://mind42.com/about" TargetMode="Externa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senapps.wordpress.com/" TargetMode="External"/><Relationship Id="rId7" Type="http://schemas.openxmlformats.org/officeDocument/2006/relationships/image" Target="../media/image2.jpeg"/><Relationship Id="rId2" Type="http://schemas.openxmlformats.org/officeDocument/2006/relationships/hyperlink" Target="mailto:myles.pilling@wiltshire.gov.uk" TargetMode="Externa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.png"/><Relationship Id="rId5" Type="http://schemas.openxmlformats.org/officeDocument/2006/relationships/hyperlink" Target="http://aas123.wordpress.com/" TargetMode="External"/><Relationship Id="rId4" Type="http://schemas.openxmlformats.org/officeDocument/2006/relationships/hyperlink" Target="http://www.facebook.com/Senapp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Free software for home users</a:t>
            </a:r>
            <a:endParaRPr lang="en-GB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to help your son/daughter</a:t>
            </a: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2483768" y="5157192"/>
            <a:ext cx="41066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Sheldon Conference 24</a:t>
            </a:r>
            <a:r>
              <a:rPr lang="en-GB" baseline="30000" dirty="0" smtClean="0"/>
              <a:t>th</a:t>
            </a:r>
            <a:r>
              <a:rPr lang="en-GB" dirty="0" smtClean="0"/>
              <a:t> November 2012 </a:t>
            </a:r>
            <a:endParaRPr lang="en-GB" dirty="0"/>
          </a:p>
        </p:txBody>
      </p:sp>
      <p:pic>
        <p:nvPicPr>
          <p:cNvPr id="1026" name="Picture 2" descr="WC_Logo_RGB_300dpi_A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71800" y="476672"/>
            <a:ext cx="3638550" cy="1123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6" name="Group 5"/>
          <p:cNvGrpSpPr/>
          <p:nvPr/>
        </p:nvGrpSpPr>
        <p:grpSpPr>
          <a:xfrm>
            <a:off x="539552" y="476672"/>
            <a:ext cx="1512168" cy="1584176"/>
            <a:chOff x="6588224" y="4077072"/>
            <a:chExt cx="1440159" cy="1768276"/>
          </a:xfrm>
        </p:grpSpPr>
        <p:pic>
          <p:nvPicPr>
            <p:cNvPr id="7" name="Picture 4" descr="C:\Users\Myles.Pilling\AppData\Local\Microsoft\Windows\Temporary Internet Files\Content.IE5\WSF0GO70\MP900433098[1].jpg"/>
            <p:cNvPicPr>
              <a:picLocks noChangeAspect="1" noChangeArrowheads="1"/>
            </p:cNvPicPr>
            <p:nvPr/>
          </p:nvPicPr>
          <p:blipFill>
            <a:blip r:embed="rId3" cstate="print">
              <a:lum bright="46000"/>
            </a:blip>
            <a:srcRect/>
            <a:stretch>
              <a:fillRect/>
            </a:stretch>
          </p:blipFill>
          <p:spPr bwMode="auto">
            <a:xfrm>
              <a:off x="6732240" y="4077072"/>
              <a:ext cx="1152099" cy="1768276"/>
            </a:xfrm>
            <a:prstGeom prst="rect">
              <a:avLst/>
            </a:prstGeom>
            <a:noFill/>
          </p:spPr>
        </p:pic>
        <p:sp>
          <p:nvSpPr>
            <p:cNvPr id="8" name="TextBox 7"/>
            <p:cNvSpPr txBox="1"/>
            <p:nvPr/>
          </p:nvSpPr>
          <p:spPr>
            <a:xfrm>
              <a:off x="6588224" y="4077072"/>
              <a:ext cx="1440159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600" b="1" dirty="0" smtClean="0"/>
                <a:t>AccessAbility Solutions</a:t>
              </a:r>
            </a:p>
            <a:p>
              <a:endParaRPr lang="en-GB" dirty="0"/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6948264" y="476672"/>
            <a:ext cx="1512168" cy="1584176"/>
            <a:chOff x="6588224" y="4077072"/>
            <a:chExt cx="1440159" cy="1768276"/>
          </a:xfrm>
        </p:grpSpPr>
        <p:pic>
          <p:nvPicPr>
            <p:cNvPr id="10" name="Picture 4" descr="C:\Users\Myles.Pilling\AppData\Local\Microsoft\Windows\Temporary Internet Files\Content.IE5\WSF0GO70\MP900433098[1].jpg"/>
            <p:cNvPicPr>
              <a:picLocks noChangeAspect="1" noChangeArrowheads="1"/>
            </p:cNvPicPr>
            <p:nvPr/>
          </p:nvPicPr>
          <p:blipFill>
            <a:blip r:embed="rId3" cstate="print">
              <a:lum bright="46000"/>
            </a:blip>
            <a:srcRect/>
            <a:stretch>
              <a:fillRect/>
            </a:stretch>
          </p:blipFill>
          <p:spPr bwMode="auto">
            <a:xfrm>
              <a:off x="6732240" y="4077072"/>
              <a:ext cx="1152099" cy="1768276"/>
            </a:xfrm>
            <a:prstGeom prst="rect">
              <a:avLst/>
            </a:prstGeom>
            <a:noFill/>
          </p:spPr>
        </p:pic>
        <p:sp>
          <p:nvSpPr>
            <p:cNvPr id="11" name="TextBox 10"/>
            <p:cNvSpPr txBox="1"/>
            <p:nvPr/>
          </p:nvSpPr>
          <p:spPr>
            <a:xfrm>
              <a:off x="6588224" y="4077072"/>
              <a:ext cx="1440159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600" b="1" dirty="0" smtClean="0"/>
                <a:t>AccessAbility Solutions</a:t>
              </a:r>
            </a:p>
            <a:p>
              <a:endParaRPr lang="en-GB" dirty="0"/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556792"/>
            <a:ext cx="8229600" cy="1143000"/>
          </a:xfrm>
        </p:spPr>
        <p:txBody>
          <a:bodyPr/>
          <a:lstStyle/>
          <a:p>
            <a:r>
              <a:rPr lang="en-GB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Contact Details</a:t>
            </a:r>
            <a:endParaRPr lang="en-GB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987824" y="2564904"/>
            <a:ext cx="31831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hlinkClick r:id="rId2"/>
              </a:rPr>
              <a:t>myles.pilling@wiltshire.gov.uk</a:t>
            </a:r>
            <a:r>
              <a:rPr lang="en-GB" dirty="0" smtClean="0"/>
              <a:t> </a:t>
            </a: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3419872" y="2924944"/>
            <a:ext cx="23305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Twitter: @</a:t>
            </a:r>
            <a:r>
              <a:rPr lang="en-GB" dirty="0" err="1" smtClean="0"/>
              <a:t>mylespilling</a:t>
            </a:r>
            <a:r>
              <a:rPr lang="en-GB" dirty="0" smtClean="0"/>
              <a:t> </a:t>
            </a:r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2843808" y="4077072"/>
            <a:ext cx="354943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hlinkClick r:id="rId3"/>
              </a:rPr>
              <a:t>http://senitnuggets.wordpress.com</a:t>
            </a:r>
          </a:p>
          <a:p>
            <a:r>
              <a:rPr lang="en-GB" dirty="0" smtClean="0">
                <a:hlinkClick r:id="rId3"/>
              </a:rPr>
              <a:t>http://senapps.wordpress.com</a:t>
            </a:r>
            <a:endParaRPr lang="en-GB" dirty="0" smtClean="0"/>
          </a:p>
          <a:p>
            <a:r>
              <a:rPr lang="en-GB" dirty="0" smtClean="0">
                <a:hlinkClick r:id="rId4"/>
              </a:rPr>
              <a:t>http://</a:t>
            </a:r>
            <a:r>
              <a:rPr lang="en-GB" dirty="0" smtClean="0">
                <a:hlinkClick r:id="rId4"/>
              </a:rPr>
              <a:t>www.facebook.com/Senapps</a:t>
            </a:r>
            <a:endParaRPr lang="en-GB" dirty="0" smtClean="0"/>
          </a:p>
          <a:p>
            <a:r>
              <a:rPr lang="en-GB" dirty="0" smtClean="0">
                <a:hlinkClick r:id="rId5"/>
              </a:rPr>
              <a:t>http://aas123.wordpress.com</a:t>
            </a:r>
            <a:r>
              <a:rPr lang="en-GB" dirty="0" smtClean="0"/>
              <a:t>  </a:t>
            </a:r>
            <a:r>
              <a:rPr lang="en-GB" dirty="0" smtClean="0"/>
              <a:t> </a:t>
            </a:r>
            <a:endParaRPr lang="en-GB" dirty="0"/>
          </a:p>
        </p:txBody>
      </p:sp>
      <p:sp>
        <p:nvSpPr>
          <p:cNvPr id="6" name="TextBox 5"/>
          <p:cNvSpPr txBox="1"/>
          <p:nvPr/>
        </p:nvSpPr>
        <p:spPr>
          <a:xfrm>
            <a:off x="3779912" y="3429000"/>
            <a:ext cx="13933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#</a:t>
            </a:r>
            <a:r>
              <a:rPr lang="en-GB" dirty="0" err="1" smtClean="0"/>
              <a:t>sheldenbda</a:t>
            </a:r>
            <a:endParaRPr lang="en-GB" dirty="0"/>
          </a:p>
        </p:txBody>
      </p:sp>
      <p:pic>
        <p:nvPicPr>
          <p:cNvPr id="7" name="Picture 2" descr="WC_Logo_RGB_300dpi_A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771800" y="548680"/>
            <a:ext cx="3638550" cy="1123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2" name="Group 11"/>
          <p:cNvGrpSpPr/>
          <p:nvPr/>
        </p:nvGrpSpPr>
        <p:grpSpPr>
          <a:xfrm>
            <a:off x="6948264" y="476672"/>
            <a:ext cx="1512168" cy="1584176"/>
            <a:chOff x="6588224" y="4077072"/>
            <a:chExt cx="1440159" cy="1768276"/>
          </a:xfrm>
        </p:grpSpPr>
        <p:pic>
          <p:nvPicPr>
            <p:cNvPr id="1028" name="Picture 4" descr="C:\Users\Myles.Pilling\AppData\Local\Microsoft\Windows\Temporary Internet Files\Content.IE5\WSF0GO70\MP900433098[1].jpg"/>
            <p:cNvPicPr>
              <a:picLocks noChangeAspect="1" noChangeArrowheads="1"/>
            </p:cNvPicPr>
            <p:nvPr/>
          </p:nvPicPr>
          <p:blipFill>
            <a:blip r:embed="rId7" cstate="print">
              <a:lum bright="46000"/>
            </a:blip>
            <a:srcRect/>
            <a:stretch>
              <a:fillRect/>
            </a:stretch>
          </p:blipFill>
          <p:spPr bwMode="auto">
            <a:xfrm>
              <a:off x="6732240" y="4077072"/>
              <a:ext cx="1152099" cy="1768276"/>
            </a:xfrm>
            <a:prstGeom prst="rect">
              <a:avLst/>
            </a:prstGeom>
            <a:noFill/>
          </p:spPr>
        </p:pic>
        <p:sp>
          <p:nvSpPr>
            <p:cNvPr id="11" name="TextBox 10"/>
            <p:cNvSpPr txBox="1"/>
            <p:nvPr/>
          </p:nvSpPr>
          <p:spPr>
            <a:xfrm>
              <a:off x="6588224" y="4077072"/>
              <a:ext cx="1440159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600" b="1" dirty="0" smtClean="0"/>
                <a:t>AccessAbility Solutions</a:t>
              </a:r>
            </a:p>
            <a:p>
              <a:endParaRPr lang="en-GB" dirty="0"/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539552" y="476672"/>
            <a:ext cx="1512168" cy="1584176"/>
            <a:chOff x="6588224" y="4077072"/>
            <a:chExt cx="1440159" cy="1768276"/>
          </a:xfrm>
        </p:grpSpPr>
        <p:pic>
          <p:nvPicPr>
            <p:cNvPr id="14" name="Picture 4" descr="C:\Users\Myles.Pilling\AppData\Local\Microsoft\Windows\Temporary Internet Files\Content.IE5\WSF0GO70\MP900433098[1].jpg"/>
            <p:cNvPicPr>
              <a:picLocks noChangeAspect="1" noChangeArrowheads="1"/>
            </p:cNvPicPr>
            <p:nvPr/>
          </p:nvPicPr>
          <p:blipFill>
            <a:blip r:embed="rId7" cstate="print">
              <a:lum bright="46000"/>
            </a:blip>
            <a:srcRect/>
            <a:stretch>
              <a:fillRect/>
            </a:stretch>
          </p:blipFill>
          <p:spPr bwMode="auto">
            <a:xfrm>
              <a:off x="6732240" y="4077072"/>
              <a:ext cx="1152099" cy="1768276"/>
            </a:xfrm>
            <a:prstGeom prst="rect">
              <a:avLst/>
            </a:prstGeom>
            <a:noFill/>
          </p:spPr>
        </p:pic>
        <p:sp>
          <p:nvSpPr>
            <p:cNvPr id="15" name="TextBox 14"/>
            <p:cNvSpPr txBox="1"/>
            <p:nvPr/>
          </p:nvSpPr>
          <p:spPr>
            <a:xfrm>
              <a:off x="6588224" y="4077072"/>
              <a:ext cx="1440159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600" b="1" dirty="0" smtClean="0"/>
                <a:t>AccessAbility Solutions</a:t>
              </a:r>
            </a:p>
            <a:p>
              <a:endParaRPr lang="en-GB" dirty="0"/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shall we cover?</a:t>
            </a:r>
            <a:endParaRPr lang="en-GB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628800"/>
            <a:ext cx="8229600" cy="4525963"/>
          </a:xfrm>
        </p:spPr>
        <p:txBody>
          <a:bodyPr>
            <a:normAutofit/>
          </a:bodyPr>
          <a:lstStyle/>
          <a:p>
            <a:r>
              <a:rPr lang="en-GB" sz="2400" dirty="0" smtClean="0"/>
              <a:t>Free stuff to use on a PC</a:t>
            </a:r>
          </a:p>
          <a:p>
            <a:r>
              <a:rPr lang="en-GB" sz="2400" dirty="0" smtClean="0"/>
              <a:t>Free stuff to use on an Apple</a:t>
            </a:r>
          </a:p>
          <a:p>
            <a:r>
              <a:rPr lang="en-GB" sz="2400" dirty="0" smtClean="0"/>
              <a:t>Free stuff from the </a:t>
            </a:r>
            <a:r>
              <a:rPr lang="en-GB" sz="2400" dirty="0" smtClean="0"/>
              <a:t>Internet</a:t>
            </a:r>
          </a:p>
          <a:p>
            <a:r>
              <a:rPr lang="en-GB" sz="2400" dirty="0" smtClean="0"/>
              <a:t>Changes to your PC making it Dyslexia friendly</a:t>
            </a:r>
            <a:endParaRPr lang="en-GB" sz="2400" dirty="0"/>
          </a:p>
        </p:txBody>
      </p:sp>
      <p:pic>
        <p:nvPicPr>
          <p:cNvPr id="7170" name="Picture 2" descr="Laptop Clip Ar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09650" y="-26039763"/>
            <a:ext cx="2828925" cy="2819400"/>
          </a:xfrm>
          <a:prstGeom prst="rect">
            <a:avLst/>
          </a:prstGeom>
          <a:noFill/>
        </p:spPr>
      </p:pic>
      <p:pic>
        <p:nvPicPr>
          <p:cNvPr id="7172" name="Picture 4" descr="http://henrythepcguy.files.wordpress.com/2011/09/satellitec655d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44208" y="1268760"/>
            <a:ext cx="1945933" cy="1584176"/>
          </a:xfrm>
          <a:prstGeom prst="rect">
            <a:avLst/>
          </a:prstGeom>
          <a:noFill/>
        </p:spPr>
      </p:pic>
      <p:pic>
        <p:nvPicPr>
          <p:cNvPr id="7174" name="Picture 6" descr="http://edibleapple.com/wp-content/uploads/2009/04/silver-apple-logo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88224" y="3933056"/>
            <a:ext cx="1657350" cy="2066925"/>
          </a:xfrm>
          <a:prstGeom prst="rect">
            <a:avLst/>
          </a:prstGeom>
          <a:noFill/>
        </p:spPr>
      </p:pic>
      <p:pic>
        <p:nvPicPr>
          <p:cNvPr id="7176" name="Picture 8" descr="http://www.maximumpc.com/files/u46168/nology-software-download-internet-explorer-9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3528" y="4293096"/>
            <a:ext cx="1728192" cy="1728192"/>
          </a:xfrm>
          <a:prstGeom prst="rect">
            <a:avLst/>
          </a:prstGeom>
          <a:noFill/>
        </p:spPr>
      </p:pic>
      <p:pic>
        <p:nvPicPr>
          <p:cNvPr id="7178" name="Picture 10" descr="http://i.i.com.com/cnwk.1d/i/tim/2011/03/08/Chrome-274px-high-logo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267744" y="4293096"/>
            <a:ext cx="1772196" cy="1720453"/>
          </a:xfrm>
          <a:prstGeom prst="rect">
            <a:avLst/>
          </a:prstGeom>
          <a:noFill/>
        </p:spPr>
      </p:pic>
      <p:pic>
        <p:nvPicPr>
          <p:cNvPr id="9" name="Picture 2" descr="http://www.androidguys.com/wp-content/uploads/firefox_logo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355976" y="4293096"/>
            <a:ext cx="1829284" cy="1728192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Changes to your PC</a:t>
            </a:r>
            <a:endParaRPr lang="en-GB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412776"/>
            <a:ext cx="8229600" cy="4525963"/>
          </a:xfrm>
        </p:spPr>
        <p:txBody>
          <a:bodyPr>
            <a:normAutofit/>
          </a:bodyPr>
          <a:lstStyle/>
          <a:p>
            <a:r>
              <a:rPr lang="en-GB" dirty="0" smtClean="0"/>
              <a:t>Style sheets</a:t>
            </a:r>
          </a:p>
          <a:p>
            <a:r>
              <a:rPr lang="en-GB" dirty="0" smtClean="0"/>
              <a:t>Backgrounds</a:t>
            </a:r>
          </a:p>
          <a:p>
            <a:r>
              <a:rPr lang="en-GB" dirty="0" smtClean="0"/>
              <a:t>Templates </a:t>
            </a:r>
          </a:p>
          <a:p>
            <a:r>
              <a:rPr lang="en-GB" dirty="0" smtClean="0"/>
              <a:t>Line Spacing</a:t>
            </a:r>
          </a:p>
          <a:p>
            <a:r>
              <a:rPr lang="en-GB" dirty="0" smtClean="0"/>
              <a:t>Speech recognition </a:t>
            </a:r>
          </a:p>
          <a:p>
            <a:pPr>
              <a:buNone/>
            </a:pPr>
            <a:r>
              <a:rPr lang="en-GB" dirty="0" smtClean="0"/>
              <a:t> </a:t>
            </a:r>
            <a:r>
              <a:rPr lang="en-GB" dirty="0" smtClean="0"/>
              <a:t>    in Windows 7</a:t>
            </a:r>
          </a:p>
          <a:p>
            <a:r>
              <a:rPr lang="en-GB" dirty="0" smtClean="0"/>
              <a:t>Ease of Access </a:t>
            </a:r>
            <a:r>
              <a:rPr lang="en-GB" dirty="0" err="1" smtClean="0"/>
              <a:t>Center</a:t>
            </a:r>
            <a:r>
              <a:rPr lang="en-GB" dirty="0" smtClean="0"/>
              <a:t> – Key repeat</a:t>
            </a:r>
          </a:p>
          <a:p>
            <a:pPr>
              <a:buNone/>
            </a:pPr>
            <a:endParaRPr lang="en-GB" dirty="0" smtClean="0"/>
          </a:p>
          <a:p>
            <a:endParaRPr lang="en-GB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39952" y="1340768"/>
            <a:ext cx="4608512" cy="3456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7"/>
          <p:cNvSpPr/>
          <p:nvPr/>
        </p:nvSpPr>
        <p:spPr>
          <a:xfrm>
            <a:off x="5436096" y="2276872"/>
            <a:ext cx="1944216" cy="50405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Free Stuff for your PC</a:t>
            </a:r>
            <a:endParaRPr lang="en-GB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GB" dirty="0" smtClean="0"/>
              <a:t> </a:t>
            </a:r>
            <a:endParaRPr lang="en-GB" dirty="0"/>
          </a:p>
        </p:txBody>
      </p:sp>
      <p:pic>
        <p:nvPicPr>
          <p:cNvPr id="5" name="Picture 4" descr="http://ww1.prweb.com/prfiles/2009/09/09/979094/GingerLog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39752" y="2060848"/>
            <a:ext cx="4516988" cy="1405285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2987824" y="3645024"/>
            <a:ext cx="33181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http://www.gingersoftware.com/</a:t>
            </a:r>
            <a:endParaRPr lang="en-GB" dirty="0"/>
          </a:p>
        </p:txBody>
      </p:sp>
    </p:spTree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1143000"/>
          </a:xfrm>
        </p:spPr>
        <p:txBody>
          <a:bodyPr/>
          <a:lstStyle/>
          <a:p>
            <a:r>
              <a:rPr lang="en-GB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Free stuff for your PC</a:t>
            </a:r>
            <a:endParaRPr lang="en-GB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39752" y="1556792"/>
            <a:ext cx="4320480" cy="1108720"/>
          </a:xfrm>
        </p:spPr>
        <p:txBody>
          <a:bodyPr>
            <a:normAutofit fontScale="47500" lnSpcReduction="20000"/>
          </a:bodyPr>
          <a:lstStyle/>
          <a:p>
            <a:pPr algn="ctr">
              <a:buNone/>
            </a:pPr>
            <a:r>
              <a:rPr lang="en-GB" sz="9300" b="1" dirty="0" smtClean="0"/>
              <a:t>Turbo Type</a:t>
            </a:r>
          </a:p>
          <a:p>
            <a:pPr algn="ctr">
              <a:buNone/>
            </a:pPr>
            <a:r>
              <a:rPr lang="en-GB" sz="3600" b="1" dirty="0" smtClean="0"/>
              <a:t>http://www.easytousetools.com/turbo_type/ </a:t>
            </a:r>
            <a:endParaRPr lang="en-GB" sz="3600" b="1" dirty="0"/>
          </a:p>
        </p:txBody>
      </p:sp>
      <p:pic>
        <p:nvPicPr>
          <p:cNvPr id="2050" name="Picture 2" descr="C:\Users\Myles.Pilling\AppData\Local\Microsoft\Windows\Temporary Internet Files\Content.Outlook\27Y9G462\turbo type.jpg"/>
          <p:cNvPicPr>
            <a:picLocks noChangeAspect="1" noChangeArrowheads="1"/>
          </p:cNvPicPr>
          <p:nvPr/>
        </p:nvPicPr>
        <p:blipFill>
          <a:blip r:embed="rId2" cstate="print"/>
          <a:srcRect r="30382" b="12174"/>
          <a:stretch>
            <a:fillRect/>
          </a:stretch>
        </p:blipFill>
        <p:spPr bwMode="auto">
          <a:xfrm>
            <a:off x="2123728" y="2689532"/>
            <a:ext cx="4752528" cy="3747185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Free apps for your </a:t>
            </a:r>
            <a:r>
              <a:rPr lang="en-GB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iPad</a:t>
            </a:r>
            <a:r>
              <a:rPr lang="en-GB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</a:t>
            </a:r>
            <a:r>
              <a:rPr lang="en-GB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iTouch</a:t>
            </a:r>
            <a:endParaRPr lang="en-GB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 descr="22fcd038-4960-4dce-ae99-d7e54b9c2e05@eurprd0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1340768"/>
            <a:ext cx="6552728" cy="4914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Free apps for your </a:t>
            </a:r>
            <a:r>
              <a:rPr lang="en-GB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iPad</a:t>
            </a:r>
            <a:r>
              <a:rPr lang="en-GB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</a:t>
            </a:r>
            <a:r>
              <a:rPr lang="en-GB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iTouch</a:t>
            </a:r>
            <a:endParaRPr lang="en-GB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 descr="22fcd038-4960-4dce-ae99-d7e54b9c2e05@eurprd0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3968" y="1916832"/>
            <a:ext cx="4416491" cy="3312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971600" y="2420888"/>
            <a:ext cx="3022366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en-GB" sz="3200" dirty="0" smtClean="0"/>
              <a:t> Cloud On</a:t>
            </a:r>
            <a:endParaRPr lang="en-GB" sz="4800" dirty="0" smtClean="0"/>
          </a:p>
          <a:p>
            <a:pPr>
              <a:buFont typeface="Wingdings" pitchFamily="2" charset="2"/>
              <a:buChar char="q"/>
            </a:pPr>
            <a:r>
              <a:rPr lang="en-GB" sz="3200" dirty="0" smtClean="0"/>
              <a:t> Dragon</a:t>
            </a:r>
          </a:p>
          <a:p>
            <a:pPr>
              <a:buFont typeface="Wingdings" pitchFamily="2" charset="2"/>
              <a:buChar char="q"/>
            </a:pPr>
            <a:r>
              <a:rPr lang="en-GB" sz="3200" dirty="0" smtClean="0"/>
              <a:t> Art Studio </a:t>
            </a:r>
            <a:r>
              <a:rPr lang="en-GB" sz="3200" dirty="0" err="1" smtClean="0"/>
              <a:t>Lite</a:t>
            </a:r>
            <a:endParaRPr lang="en-GB" sz="3200" dirty="0" smtClean="0"/>
          </a:p>
          <a:p>
            <a:pPr>
              <a:buFont typeface="Wingdings" pitchFamily="2" charset="2"/>
              <a:buChar char="q"/>
            </a:pPr>
            <a:r>
              <a:rPr lang="en-GB" sz="3200" dirty="0" smtClean="0"/>
              <a:t> Notes</a:t>
            </a:r>
          </a:p>
          <a:p>
            <a:pPr>
              <a:buFont typeface="Wingdings" pitchFamily="2" charset="2"/>
              <a:buChar char="q"/>
            </a:pPr>
            <a:r>
              <a:rPr lang="en-GB" sz="3200" dirty="0" smtClean="0"/>
              <a:t> </a:t>
            </a:r>
            <a:r>
              <a:rPr lang="en-GB" sz="3200" dirty="0" err="1" smtClean="0"/>
              <a:t>Evernote</a:t>
            </a:r>
            <a:r>
              <a:rPr lang="en-GB" sz="3200" dirty="0" smtClean="0"/>
              <a:t> </a:t>
            </a:r>
          </a:p>
          <a:p>
            <a:pPr>
              <a:buFont typeface="Wingdings" pitchFamily="2" charset="2"/>
              <a:buChar char="q"/>
            </a:pPr>
            <a:r>
              <a:rPr lang="en-GB" sz="3200" dirty="0" smtClean="0"/>
              <a:t> </a:t>
            </a:r>
            <a:r>
              <a:rPr lang="en-GB" sz="3200" dirty="0" err="1" smtClean="0"/>
              <a:t>Dropbox</a:t>
            </a:r>
            <a:r>
              <a:rPr lang="en-GB" sz="3200" dirty="0" smtClean="0"/>
              <a:t> </a:t>
            </a:r>
            <a:endParaRPr lang="en-GB" sz="3200" dirty="0"/>
          </a:p>
        </p:txBody>
      </p:sp>
    </p:spTree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Not free apps</a:t>
            </a:r>
            <a:endParaRPr lang="en-GB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2780928"/>
            <a:ext cx="8229600" cy="4525963"/>
          </a:xfrm>
        </p:spPr>
        <p:txBody>
          <a:bodyPr/>
          <a:lstStyle/>
          <a:p>
            <a:r>
              <a:rPr lang="en-GB" dirty="0" err="1" smtClean="0"/>
              <a:t>iWriter</a:t>
            </a:r>
            <a:r>
              <a:rPr lang="en-GB" dirty="0" smtClean="0"/>
              <a:t> - £2.49</a:t>
            </a:r>
          </a:p>
          <a:p>
            <a:pPr>
              <a:buNone/>
            </a:pPr>
            <a:endParaRPr lang="en-GB" dirty="0" smtClean="0"/>
          </a:p>
          <a:p>
            <a:pPr>
              <a:buNone/>
            </a:pPr>
            <a:endParaRPr lang="en-GB" dirty="0" smtClean="0"/>
          </a:p>
          <a:p>
            <a:r>
              <a:rPr lang="en-GB" dirty="0" smtClean="0"/>
              <a:t>Voice Dictation - £0.69 </a:t>
            </a:r>
            <a:endParaRPr lang="en-GB" dirty="0"/>
          </a:p>
        </p:txBody>
      </p:sp>
      <p:pic>
        <p:nvPicPr>
          <p:cNvPr id="2050" name="Picture 2" descr="http://serpensoft.com/images/iwriter_icon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1484784"/>
            <a:ext cx="1257300" cy="1257300"/>
          </a:xfrm>
          <a:prstGeom prst="rect">
            <a:avLst/>
          </a:prstGeom>
          <a:noFill/>
        </p:spPr>
      </p:pic>
      <p:pic>
        <p:nvPicPr>
          <p:cNvPr id="2052" name="Picture 4" descr="http://www.appbite.com/wp-content/uploads/2012/01/voice-to-apps-iphone-app-review-ico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15616" y="3501008"/>
            <a:ext cx="1008112" cy="1008112"/>
          </a:xfrm>
          <a:prstGeom prst="rect">
            <a:avLst/>
          </a:prstGeom>
          <a:noFill/>
        </p:spPr>
      </p:pic>
      <p:pic>
        <p:nvPicPr>
          <p:cNvPr id="2054" name="Picture 6" descr="http://us.appgratis.com/wp-content/uploads/photo-1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28184" y="3284984"/>
            <a:ext cx="2058572" cy="3089796"/>
          </a:xfrm>
          <a:prstGeom prst="rect">
            <a:avLst/>
          </a:prstGeom>
          <a:noFill/>
        </p:spPr>
      </p:pic>
      <p:pic>
        <p:nvPicPr>
          <p:cNvPr id="2056" name="Picture 8" descr="http://ipad.appstorm.net/wp-content/blogs.dir/5/files/2012/03/ia-writer-keyboard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63888" y="1700808"/>
            <a:ext cx="3121191" cy="2340893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200" dirty="0" smtClean="0"/>
              <a:t>Free Stuff from the Internet</a:t>
            </a:r>
            <a:endParaRPr lang="en-GB" sz="32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394720" cy="4691063"/>
          </a:xfrm>
        </p:spPr>
        <p:txBody>
          <a:bodyPr/>
          <a:lstStyle/>
          <a:p>
            <a:r>
              <a:rPr lang="en-GB" sz="2000" b="1" dirty="0" smtClean="0"/>
              <a:t>Mind- mapping software</a:t>
            </a:r>
          </a:p>
          <a:p>
            <a:endParaRPr lang="en-GB" b="1" dirty="0" smtClean="0"/>
          </a:p>
          <a:p>
            <a:pPr>
              <a:buFont typeface="Arial" pitchFamily="34" charset="0"/>
              <a:buChar char="•"/>
            </a:pPr>
            <a:r>
              <a:rPr lang="en-GB" sz="1800" b="1" dirty="0" smtClean="0"/>
              <a:t>Mind42</a:t>
            </a:r>
          </a:p>
          <a:p>
            <a:r>
              <a:rPr lang="en-GB" sz="1800" b="1" dirty="0" smtClean="0">
                <a:hlinkClick r:id="rId2"/>
              </a:rPr>
              <a:t>http://mind42.com/about</a:t>
            </a:r>
            <a:endParaRPr lang="en-GB" sz="1800" b="1" dirty="0" smtClean="0"/>
          </a:p>
          <a:p>
            <a:pPr>
              <a:buFont typeface="Arial" pitchFamily="34" charset="0"/>
              <a:buChar char="•"/>
            </a:pPr>
            <a:r>
              <a:rPr lang="en-GB" sz="1800" b="1" dirty="0" err="1" smtClean="0"/>
              <a:t>Exploratree</a:t>
            </a:r>
            <a:endParaRPr lang="en-GB" sz="1800" b="1" dirty="0" smtClean="0"/>
          </a:p>
          <a:p>
            <a:r>
              <a:rPr lang="en-GB" sz="1800" b="1" dirty="0" smtClean="0">
                <a:hlinkClick r:id="rId3"/>
              </a:rPr>
              <a:t>http://www.exploratree.org.uk</a:t>
            </a:r>
            <a:r>
              <a:rPr lang="en-GB" sz="1800" b="1" dirty="0" smtClean="0"/>
              <a:t> </a:t>
            </a:r>
          </a:p>
          <a:p>
            <a:endParaRPr lang="en-GB" b="1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07904" y="476672"/>
            <a:ext cx="4608513" cy="259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5" cstate="print"/>
          <a:srcRect r="60183" b="3474"/>
          <a:stretch>
            <a:fillRect/>
          </a:stretch>
        </p:blipFill>
        <p:spPr bwMode="auto">
          <a:xfrm>
            <a:off x="2699792" y="3429000"/>
            <a:ext cx="2376264" cy="3240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4427984" y="4869160"/>
            <a:ext cx="41755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http://www.exploratree.org.uk/movie.php</a:t>
            </a:r>
            <a:endParaRPr lang="en-GB" dirty="0"/>
          </a:p>
        </p:txBody>
      </p:sp>
    </p:spTree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Click and speak</a:t>
            </a:r>
            <a:br>
              <a:rPr lang="en-GB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GB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 for </a:t>
            </a:r>
            <a:r>
              <a:rPr lang="en-GB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firefox</a:t>
            </a:r>
            <a:r>
              <a:rPr lang="en-GB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web browser)</a:t>
            </a:r>
            <a:endParaRPr lang="en-GB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Content Placeholder 3" descr="click and speak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691680" y="2204864"/>
            <a:ext cx="5626172" cy="1645751"/>
          </a:xfrm>
        </p:spPr>
      </p:pic>
      <p:sp>
        <p:nvSpPr>
          <p:cNvPr id="5" name="TextBox 4"/>
          <p:cNvSpPr txBox="1"/>
          <p:nvPr/>
        </p:nvSpPr>
        <p:spPr>
          <a:xfrm>
            <a:off x="2339752" y="4293096"/>
            <a:ext cx="45845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http://clickspeak.clcworld.net/downloads.html</a:t>
            </a:r>
            <a:endParaRPr lang="en-GB" dirty="0"/>
          </a:p>
        </p:txBody>
      </p:sp>
    </p:spTree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1556792"/>
            <a:ext cx="8229600" cy="1143000"/>
          </a:xfrm>
        </p:spPr>
        <p:txBody>
          <a:bodyPr/>
          <a:lstStyle/>
          <a:p>
            <a:r>
              <a:rPr lang="en-GB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Contact Details</a:t>
            </a:r>
            <a:endParaRPr lang="en-GB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987824" y="2564904"/>
            <a:ext cx="31831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hlinkClick r:id="rId2"/>
              </a:rPr>
              <a:t>myles.pilling@wiltshire.gov.uk</a:t>
            </a:r>
            <a:r>
              <a:rPr lang="en-GB" dirty="0" smtClean="0"/>
              <a:t> </a:t>
            </a: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3419872" y="2924944"/>
            <a:ext cx="23305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Twitter: @</a:t>
            </a:r>
            <a:r>
              <a:rPr lang="en-GB" dirty="0" err="1" smtClean="0"/>
              <a:t>mylespilling</a:t>
            </a:r>
            <a:r>
              <a:rPr lang="en-GB" dirty="0" smtClean="0"/>
              <a:t> </a:t>
            </a:r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2843808" y="4077072"/>
            <a:ext cx="354943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hlinkClick r:id="rId3"/>
              </a:rPr>
              <a:t>http://senitnuggets.wordpress.com</a:t>
            </a:r>
          </a:p>
          <a:p>
            <a:r>
              <a:rPr lang="en-GB" dirty="0" smtClean="0">
                <a:hlinkClick r:id="rId3"/>
              </a:rPr>
              <a:t>http://senapps.wordpress.com</a:t>
            </a:r>
            <a:endParaRPr lang="en-GB" dirty="0" smtClean="0"/>
          </a:p>
          <a:p>
            <a:r>
              <a:rPr lang="en-GB" dirty="0" smtClean="0">
                <a:hlinkClick r:id="rId4"/>
              </a:rPr>
              <a:t>http://</a:t>
            </a:r>
            <a:r>
              <a:rPr lang="en-GB" dirty="0" smtClean="0">
                <a:hlinkClick r:id="rId4"/>
              </a:rPr>
              <a:t>www.facebook.com/Senapps</a:t>
            </a:r>
            <a:endParaRPr lang="en-GB" dirty="0" smtClean="0"/>
          </a:p>
          <a:p>
            <a:r>
              <a:rPr lang="en-GB" dirty="0" smtClean="0">
                <a:hlinkClick r:id="rId5"/>
              </a:rPr>
              <a:t>http://aas123.wordpress.com</a:t>
            </a:r>
            <a:r>
              <a:rPr lang="en-GB" dirty="0" smtClean="0"/>
              <a:t> </a:t>
            </a:r>
            <a:r>
              <a:rPr lang="en-GB" dirty="0" smtClean="0"/>
              <a:t> </a:t>
            </a:r>
            <a:endParaRPr lang="en-GB" dirty="0"/>
          </a:p>
        </p:txBody>
      </p:sp>
      <p:sp>
        <p:nvSpPr>
          <p:cNvPr id="6" name="TextBox 5"/>
          <p:cNvSpPr txBox="1"/>
          <p:nvPr/>
        </p:nvSpPr>
        <p:spPr>
          <a:xfrm>
            <a:off x="3779912" y="3429000"/>
            <a:ext cx="13933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#</a:t>
            </a:r>
            <a:r>
              <a:rPr lang="en-GB" dirty="0" err="1" smtClean="0"/>
              <a:t>sheldenbda</a:t>
            </a:r>
            <a:endParaRPr lang="en-GB" dirty="0"/>
          </a:p>
        </p:txBody>
      </p:sp>
      <p:pic>
        <p:nvPicPr>
          <p:cNvPr id="7" name="Picture 2" descr="WC_Logo_RGB_300dpi_A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771800" y="548680"/>
            <a:ext cx="3638550" cy="1123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8" name="Group 7"/>
          <p:cNvGrpSpPr/>
          <p:nvPr/>
        </p:nvGrpSpPr>
        <p:grpSpPr>
          <a:xfrm>
            <a:off x="539552" y="476672"/>
            <a:ext cx="1512168" cy="1584176"/>
            <a:chOff x="6588224" y="4077072"/>
            <a:chExt cx="1440159" cy="1768276"/>
          </a:xfrm>
        </p:grpSpPr>
        <p:pic>
          <p:nvPicPr>
            <p:cNvPr id="9" name="Picture 4" descr="C:\Users\Myles.Pilling\AppData\Local\Microsoft\Windows\Temporary Internet Files\Content.IE5\WSF0GO70\MP900433098[1].jpg"/>
            <p:cNvPicPr>
              <a:picLocks noChangeAspect="1" noChangeArrowheads="1"/>
            </p:cNvPicPr>
            <p:nvPr/>
          </p:nvPicPr>
          <p:blipFill>
            <a:blip r:embed="rId7" cstate="print">
              <a:lum bright="46000"/>
            </a:blip>
            <a:srcRect/>
            <a:stretch>
              <a:fillRect/>
            </a:stretch>
          </p:blipFill>
          <p:spPr bwMode="auto">
            <a:xfrm>
              <a:off x="6732240" y="4077072"/>
              <a:ext cx="1152099" cy="1768276"/>
            </a:xfrm>
            <a:prstGeom prst="rect">
              <a:avLst/>
            </a:prstGeom>
            <a:noFill/>
          </p:spPr>
        </p:pic>
        <p:sp>
          <p:nvSpPr>
            <p:cNvPr id="10" name="TextBox 9"/>
            <p:cNvSpPr txBox="1"/>
            <p:nvPr/>
          </p:nvSpPr>
          <p:spPr>
            <a:xfrm>
              <a:off x="6588224" y="4077072"/>
              <a:ext cx="1440159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600" b="1" dirty="0" smtClean="0"/>
                <a:t>AccessAbility Solutions</a:t>
              </a:r>
            </a:p>
            <a:p>
              <a:endParaRPr lang="en-GB" dirty="0"/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6948264" y="476672"/>
            <a:ext cx="1512168" cy="1584176"/>
            <a:chOff x="6588224" y="4077072"/>
            <a:chExt cx="1440159" cy="1768276"/>
          </a:xfrm>
        </p:grpSpPr>
        <p:pic>
          <p:nvPicPr>
            <p:cNvPr id="12" name="Picture 4" descr="C:\Users\Myles.Pilling\AppData\Local\Microsoft\Windows\Temporary Internet Files\Content.IE5\WSF0GO70\MP900433098[1].jpg"/>
            <p:cNvPicPr>
              <a:picLocks noChangeAspect="1" noChangeArrowheads="1"/>
            </p:cNvPicPr>
            <p:nvPr/>
          </p:nvPicPr>
          <p:blipFill>
            <a:blip r:embed="rId7" cstate="print">
              <a:lum bright="46000"/>
            </a:blip>
            <a:srcRect/>
            <a:stretch>
              <a:fillRect/>
            </a:stretch>
          </p:blipFill>
          <p:spPr bwMode="auto">
            <a:xfrm>
              <a:off x="6732240" y="4077072"/>
              <a:ext cx="1152099" cy="1768276"/>
            </a:xfrm>
            <a:prstGeom prst="rect">
              <a:avLst/>
            </a:prstGeom>
            <a:noFill/>
          </p:spPr>
        </p:pic>
        <p:sp>
          <p:nvSpPr>
            <p:cNvPr id="13" name="TextBox 12"/>
            <p:cNvSpPr txBox="1"/>
            <p:nvPr/>
          </p:nvSpPr>
          <p:spPr>
            <a:xfrm>
              <a:off x="6588224" y="4077072"/>
              <a:ext cx="1440159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600" b="1" dirty="0" smtClean="0"/>
                <a:t>AccessAbility Solutions</a:t>
              </a:r>
            </a:p>
            <a:p>
              <a:endParaRPr lang="en-GB" dirty="0"/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244</TotalTime>
  <Words>206</Words>
  <Application>Microsoft Office PowerPoint</Application>
  <PresentationFormat>On-screen Show (4:3)</PresentationFormat>
  <Paragraphs>67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Free software for home users</vt:lpstr>
      <vt:lpstr>Contact Details</vt:lpstr>
      <vt:lpstr>What shall we cover?</vt:lpstr>
      <vt:lpstr>Changes to your PC</vt:lpstr>
      <vt:lpstr>Free Stuff for your PC</vt:lpstr>
      <vt:lpstr>Free stuff for your PC</vt:lpstr>
      <vt:lpstr>Free apps for your iPad/iTouch</vt:lpstr>
      <vt:lpstr>Free apps for your iPad/iTouch</vt:lpstr>
      <vt:lpstr>Not free apps</vt:lpstr>
      <vt:lpstr>Free Stuff from the Internet</vt:lpstr>
      <vt:lpstr>Click and speak ( for firefox web browser)</vt:lpstr>
      <vt:lpstr>Contact Details</vt:lpstr>
    </vt:vector>
  </TitlesOfParts>
  <Company>Wiltshire Council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Free software for home users</dc:title>
  <dc:creator>myles.pilling</dc:creator>
  <cp:lastModifiedBy>myles.pilling</cp:lastModifiedBy>
  <cp:revision>27</cp:revision>
  <dcterms:created xsi:type="dcterms:W3CDTF">2012-11-16T15:24:43Z</dcterms:created>
  <dcterms:modified xsi:type="dcterms:W3CDTF">2012-11-23T19:50:49Z</dcterms:modified>
</cp:coreProperties>
</file>